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73" r:id="rId10"/>
    <p:sldId id="261" r:id="rId11"/>
    <p:sldId id="264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4660"/>
  </p:normalViewPr>
  <p:slideViewPr>
    <p:cSldViewPr snapToGrid="0">
      <p:cViewPr>
        <p:scale>
          <a:sx n="70" d="100"/>
          <a:sy n="70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1493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8BDF87BF-F233-4148-9A7D-00FB5C0AE595}"/>
</file>

<file path=customXml/itemProps2.xml><?xml version="1.0" encoding="utf-8"?>
<ds:datastoreItem xmlns:ds="http://schemas.openxmlformats.org/officeDocument/2006/customXml" ds:itemID="{6372C381-FAF0-4B6B-996E-0B6D202EB065}"/>
</file>

<file path=customXml/itemProps3.xml><?xml version="1.0" encoding="utf-8"?>
<ds:datastoreItem xmlns:ds="http://schemas.openxmlformats.org/officeDocument/2006/customXml" ds:itemID="{43A3CFB9-63B1-4902-BFB2-C5257A2DE36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146</Words>
  <Application>Microsoft Office PowerPoint</Application>
  <PresentationFormat>Widescreen</PresentationFormat>
  <Paragraphs>24</Paragraphs>
  <Slides>16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33</cp:revision>
  <dcterms:created xsi:type="dcterms:W3CDTF">2019-01-16T07:44:31Z</dcterms:created>
  <dcterms:modified xsi:type="dcterms:W3CDTF">2019-01-16T12:13:18Z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